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568" y="138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SRNTGT030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Olenogorsk</a:t>
            </a:r>
            <a:r>
              <a:rPr lang="en-GB" sz="4000" dirty="0"/>
              <a:t> West Air </a:t>
            </a:r>
            <a:r>
              <a:rPr lang="en-GB" sz="4000" dirty="0" err="1"/>
              <a:t>Defense</a:t>
            </a:r>
            <a:r>
              <a:rPr lang="en-GB" sz="4000" dirty="0"/>
              <a:t> Academy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map of the ocean&#10;&#10;Description automatically generated">
            <a:extLst>
              <a:ext uri="{FF2B5EF4-FFF2-40B4-BE49-F238E27FC236}">
                <a16:creationId xmlns:a16="http://schemas.microsoft.com/office/drawing/2014/main" id="{E063775B-86A5-2CA4-2D05-8A48B0AF40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39" t="5186" r="17051" b="4017"/>
          <a:stretch/>
        </p:blipFill>
        <p:spPr>
          <a:xfrm>
            <a:off x="-860" y="1905735"/>
            <a:ext cx="15118275" cy="8786078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Olenogorsk</a:t>
            </a:r>
            <a:r>
              <a:rPr lang="en-GB" sz="1400" b="1" dirty="0"/>
              <a:t> West 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SRNTGT030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088923" y="5706513"/>
            <a:ext cx="2705964" cy="232261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368923" y="5578774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57541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land with water and trees&#10;&#10;Description automatically generated">
            <a:extLst>
              <a:ext uri="{FF2B5EF4-FFF2-40B4-BE49-F238E27FC236}">
                <a16:creationId xmlns:a16="http://schemas.microsoft.com/office/drawing/2014/main" id="{13E8320B-0803-0E0C-1620-F284FFE8B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668" t="650" r="9042" b="2525"/>
          <a:stretch/>
        </p:blipFill>
        <p:spPr>
          <a:xfrm>
            <a:off x="-1" y="1905735"/>
            <a:ext cx="15119351" cy="8786078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1792893" y="5830055"/>
            <a:ext cx="2446916" cy="767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Olenogorsk</a:t>
            </a:r>
            <a:r>
              <a:rPr lang="en-GB" sz="1400" b="1" dirty="0"/>
              <a:t> West 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25" idx="2"/>
          </p:cNvCxnSpPr>
          <p:nvPr/>
        </p:nvCxnSpPr>
        <p:spPr>
          <a:xfrm>
            <a:off x="4239809" y="6213902"/>
            <a:ext cx="1947830" cy="11548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108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605D078-BD50-7647-517B-D1B0DF914608}"/>
              </a:ext>
            </a:extLst>
          </p:cNvPr>
          <p:cNvSpPr/>
          <p:nvPr/>
        </p:nvSpPr>
        <p:spPr>
          <a:xfrm>
            <a:off x="6187639" y="7368778"/>
            <a:ext cx="2883877" cy="832689"/>
          </a:xfrm>
          <a:custGeom>
            <a:avLst/>
            <a:gdLst>
              <a:gd name="connsiteX0" fmla="*/ 2855742 w 2855742"/>
              <a:gd name="connsiteY0" fmla="*/ 506437 h 661181"/>
              <a:gd name="connsiteX1" fmla="*/ 0 w 2855742"/>
              <a:gd name="connsiteY1" fmla="*/ 661181 h 661181"/>
              <a:gd name="connsiteX2" fmla="*/ 56271 w 2855742"/>
              <a:gd name="connsiteY2" fmla="*/ 182880 h 661181"/>
              <a:gd name="connsiteX3" fmla="*/ 2686929 w 2855742"/>
              <a:gd name="connsiteY3" fmla="*/ 0 h 661181"/>
              <a:gd name="connsiteX4" fmla="*/ 2855742 w 2855742"/>
              <a:gd name="connsiteY4" fmla="*/ 506437 h 661181"/>
              <a:gd name="connsiteX0" fmla="*/ 2813539 w 2813539"/>
              <a:gd name="connsiteY0" fmla="*/ 798135 h 798135"/>
              <a:gd name="connsiteX1" fmla="*/ 0 w 2813539"/>
              <a:gd name="connsiteY1" fmla="*/ 661181 h 798135"/>
              <a:gd name="connsiteX2" fmla="*/ 56271 w 2813539"/>
              <a:gd name="connsiteY2" fmla="*/ 182880 h 798135"/>
              <a:gd name="connsiteX3" fmla="*/ 2686929 w 2813539"/>
              <a:gd name="connsiteY3" fmla="*/ 0 h 798135"/>
              <a:gd name="connsiteX4" fmla="*/ 2813539 w 2813539"/>
              <a:gd name="connsiteY4" fmla="*/ 798135 h 798135"/>
              <a:gd name="connsiteX0" fmla="*/ 2757268 w 2757268"/>
              <a:gd name="connsiteY0" fmla="*/ 798135 h 798135"/>
              <a:gd name="connsiteX1" fmla="*/ 267286 w 2757268"/>
              <a:gd name="connsiteY1" fmla="*/ 787584 h 798135"/>
              <a:gd name="connsiteX2" fmla="*/ 0 w 2757268"/>
              <a:gd name="connsiteY2" fmla="*/ 182880 h 798135"/>
              <a:gd name="connsiteX3" fmla="*/ 2630658 w 2757268"/>
              <a:gd name="connsiteY3" fmla="*/ 0 h 798135"/>
              <a:gd name="connsiteX4" fmla="*/ 2757268 w 2757268"/>
              <a:gd name="connsiteY4" fmla="*/ 798135 h 798135"/>
              <a:gd name="connsiteX0" fmla="*/ 2968283 w 2968283"/>
              <a:gd name="connsiteY0" fmla="*/ 798135 h 798135"/>
              <a:gd name="connsiteX1" fmla="*/ 478301 w 2968283"/>
              <a:gd name="connsiteY1" fmla="*/ 787584 h 798135"/>
              <a:gd name="connsiteX2" fmla="*/ 0 w 2968283"/>
              <a:gd name="connsiteY2" fmla="*/ 231496 h 798135"/>
              <a:gd name="connsiteX3" fmla="*/ 2841673 w 2968283"/>
              <a:gd name="connsiteY3" fmla="*/ 0 h 798135"/>
              <a:gd name="connsiteX4" fmla="*/ 2968283 w 2968283"/>
              <a:gd name="connsiteY4" fmla="*/ 798135 h 798135"/>
              <a:gd name="connsiteX0" fmla="*/ 2968283 w 2968283"/>
              <a:gd name="connsiteY0" fmla="*/ 566639 h 566639"/>
              <a:gd name="connsiteX1" fmla="*/ 478301 w 2968283"/>
              <a:gd name="connsiteY1" fmla="*/ 556088 h 566639"/>
              <a:gd name="connsiteX2" fmla="*/ 0 w 2968283"/>
              <a:gd name="connsiteY2" fmla="*/ 0 h 566639"/>
              <a:gd name="connsiteX3" fmla="*/ 2729131 w 2968283"/>
              <a:gd name="connsiteY3" fmla="*/ 11585 h 566639"/>
              <a:gd name="connsiteX4" fmla="*/ 2968283 w 2968283"/>
              <a:gd name="connsiteY4" fmla="*/ 566639 h 566639"/>
              <a:gd name="connsiteX0" fmla="*/ 2968283 w 2968283"/>
              <a:gd name="connsiteY0" fmla="*/ 566639 h 575535"/>
              <a:gd name="connsiteX1" fmla="*/ 281353 w 2968283"/>
              <a:gd name="connsiteY1" fmla="*/ 575535 h 575535"/>
              <a:gd name="connsiteX2" fmla="*/ 0 w 2968283"/>
              <a:gd name="connsiteY2" fmla="*/ 0 h 575535"/>
              <a:gd name="connsiteX3" fmla="*/ 2729131 w 2968283"/>
              <a:gd name="connsiteY3" fmla="*/ 11585 h 575535"/>
              <a:gd name="connsiteX4" fmla="*/ 2968283 w 2968283"/>
              <a:gd name="connsiteY4" fmla="*/ 566639 h 575535"/>
              <a:gd name="connsiteX0" fmla="*/ 2883877 w 2883877"/>
              <a:gd name="connsiteY0" fmla="*/ 566639 h 575535"/>
              <a:gd name="connsiteX1" fmla="*/ 196947 w 2883877"/>
              <a:gd name="connsiteY1" fmla="*/ 575535 h 575535"/>
              <a:gd name="connsiteX2" fmla="*/ 0 w 2883877"/>
              <a:gd name="connsiteY2" fmla="*/ 0 h 575535"/>
              <a:gd name="connsiteX3" fmla="*/ 2644725 w 2883877"/>
              <a:gd name="connsiteY3" fmla="*/ 11585 h 575535"/>
              <a:gd name="connsiteX4" fmla="*/ 2883877 w 2883877"/>
              <a:gd name="connsiteY4" fmla="*/ 566639 h 575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3877" h="575535">
                <a:moveTo>
                  <a:pt x="2883877" y="566639"/>
                </a:moveTo>
                <a:lnTo>
                  <a:pt x="196947" y="575535"/>
                </a:lnTo>
                <a:lnTo>
                  <a:pt x="0" y="0"/>
                </a:lnTo>
                <a:lnTo>
                  <a:pt x="2644725" y="11585"/>
                </a:lnTo>
                <a:lnTo>
                  <a:pt x="2883877" y="566639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0213FC-FC8E-1D63-2D67-B0E21F246F6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97DD21-77AE-5974-AA0D-F5C077856B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E4242F82-64CF-084C-9544-1C70663DCE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0B8695A-D071-3422-AC00-F38A8FE247A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1BF20D8-CA14-A7DE-4C12-B5F064DEF64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29D173F-5D9F-B5D2-A1D1-94E600D9BDF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CF8A71-129D-532A-B9F4-E77D2303E10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5CD98C2-FBCE-7AD6-3305-F078A5DB843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D8BD52A-E5DC-59EB-A3AF-84A41573202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634D204-AACA-DA3D-8CBB-49C9A882F06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D42A78-4B3F-D5DC-8266-0AEEEBD47E4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196178-589F-00A3-32C6-7EB858384D3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52564C-31B3-B54D-6F11-118747C482C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CF2CFCF-8578-4C75-DC5C-5BEA9133E59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4" name="Picture 1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5482C1C-9253-8C8F-CF51-400ED4E06E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5" name="Rektangel 11">
              <a:extLst>
                <a:ext uri="{FF2B5EF4-FFF2-40B4-BE49-F238E27FC236}">
                  <a16:creationId xmlns:a16="http://schemas.microsoft.com/office/drawing/2014/main" id="{7C269188-7604-300D-8DA8-5E6D4DFD637E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forest and a lake&#10;&#10;Description automatically generated">
            <a:extLst>
              <a:ext uri="{FF2B5EF4-FFF2-40B4-BE49-F238E27FC236}">
                <a16:creationId xmlns:a16="http://schemas.microsoft.com/office/drawing/2014/main" id="{15ECDDEF-D9B8-D6CD-6A16-468A81B0F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1766" t="20607" r="34122" b="18682"/>
          <a:stretch/>
        </p:blipFill>
        <p:spPr>
          <a:xfrm>
            <a:off x="0" y="1913103"/>
            <a:ext cx="15119350" cy="877871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753243" y="4047355"/>
            <a:ext cx="58037" cy="11262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5117058" y="9314719"/>
            <a:ext cx="2225675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SRNTGT030-1</a:t>
            </a:r>
            <a:br>
              <a:rPr lang="fr" sz="1000" b="1" dirty="0"/>
            </a:br>
            <a:r>
              <a:rPr lang="en-GB" sz="1000" b="1" dirty="0"/>
              <a:t>SCHOOL BUILDING 1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06.380 E 033 55.900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770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7487482" y="373780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6959B54-E192-4B42-B34F-92C8F252EB08}"/>
              </a:ext>
            </a:extLst>
          </p:cNvPr>
          <p:cNvCxnSpPr>
            <a:cxnSpLocks/>
            <a:stCxn id="72" idx="1"/>
          </p:cNvCxnSpPr>
          <p:nvPr/>
        </p:nvCxnSpPr>
        <p:spPr>
          <a:xfrm flipH="1" flipV="1">
            <a:off x="10431287" y="7042017"/>
            <a:ext cx="654570" cy="61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id="{1B514A1D-274C-2F58-F564-BC7FFB6F3E87}"/>
              </a:ext>
            </a:extLst>
          </p:cNvPr>
          <p:cNvSpPr txBox="1"/>
          <p:nvPr/>
        </p:nvSpPr>
        <p:spPr>
          <a:xfrm>
            <a:off x="11085857" y="689337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B2A7257-D0CD-48CA-FA0C-0CE4F7BFD12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BF59D8E-0098-B610-FDE0-92ADA159888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id="{5153EAEC-D009-B2D6-CF23-C27376FED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DE5F41-1A34-0E5B-24F6-AD1EF24431B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0A2EFD7-89B3-2487-4EF8-3B04E3D7027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10A7C34-F16C-526D-AED4-E8FB4FA95DC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5B0C9B0-D2BC-D1B2-B903-CEDE7109EF9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781E3F7-01EB-0604-8684-185C4F4B849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BEA09C7-F4CB-0496-6384-E7ADE2AE8F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F8B5A37-C836-500F-6964-26FAB9982D0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489F79-0CAB-5467-801A-9C2A19E4FD1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27B4B0-EB4E-66A2-97EB-412072605B2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392A1B-0C0E-8597-3B45-81F8648E5E5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BED957-98DE-6EAE-CF2D-9C2F0899EE9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4" name="Picture 1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E383B3CF-98AB-356D-35B2-533FF9883D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5" name="Rektangel 11">
              <a:extLst>
                <a:ext uri="{FF2B5EF4-FFF2-40B4-BE49-F238E27FC236}">
                  <a16:creationId xmlns:a16="http://schemas.microsoft.com/office/drawing/2014/main" id="{62F3182B-3C75-1123-5E60-849AA940499F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FC41F638-C3D7-4359-E18E-BCF1897E3FA5}"/>
              </a:ext>
            </a:extLst>
          </p:cNvPr>
          <p:cNvSpPr/>
          <p:nvPr/>
        </p:nvSpPr>
        <p:spPr>
          <a:xfrm rot="937988">
            <a:off x="6993013" y="5035710"/>
            <a:ext cx="3872291" cy="179492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171;p20">
            <a:extLst>
              <a:ext uri="{FF2B5EF4-FFF2-40B4-BE49-F238E27FC236}">
                <a16:creationId xmlns:a16="http://schemas.microsoft.com/office/drawing/2014/main" id="{20843197-ED2C-61DB-8822-3FD98D274894}"/>
              </a:ext>
            </a:extLst>
          </p:cNvPr>
          <p:cNvSpPr txBox="1"/>
          <p:nvPr/>
        </p:nvSpPr>
        <p:spPr>
          <a:xfrm>
            <a:off x="7559675" y="9314719"/>
            <a:ext cx="2225675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SRNTGT030-2</a:t>
            </a:r>
            <a:br>
              <a:rPr lang="fr" sz="1000" b="1" dirty="0"/>
            </a:br>
            <a:r>
              <a:rPr lang="en-GB" sz="1000" b="1" dirty="0"/>
              <a:t>SCHOOL BUILDING 2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06.536 E 033 55.655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770 FT</a:t>
            </a:r>
            <a:endParaRPr sz="1000" b="1" dirty="0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3376163635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MULTISTORY HORSE SHOE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DECIMETERIC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2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MULTISTORY HORSE SHOE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DECIMETERIC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73E6A2E-E38C-2856-706B-5EB8E668E36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E52404-D8B9-B846-B8DE-651D831EB61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30252FF-1251-5AED-EC84-573C043049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44C29E3-E6AD-5EAC-7DEF-33A0CF4E515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EC97D92-7B6A-E3DF-750B-81184FB1137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AC9D357-13B5-65FF-BF40-574AC7D743A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17AFFC2-AC34-9794-E20E-449F6CE753D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F079D5B-5DE4-61F8-C320-528407C7676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FE90A12-9993-5288-60DA-DE7DC68C383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8A27EAA-FC9D-BCA9-5E8B-18A751AD1D2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778455-DC59-4D54-DDAC-E6D53BFF67B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D709F65-051B-1689-8E30-EEDDE6EEB3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4955FF9-6165-8BB4-75B3-93A8EB322FC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2AB453-EA44-2010-C2E1-09F5612819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E2182E7-2CF5-C069-8C19-EC1B04A8A9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F75A158C-7455-411C-4FA0-BB98B1969758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erial view of a forest and a lake&#10;&#10;Description automatically generated">
            <a:extLst>
              <a:ext uri="{FF2B5EF4-FFF2-40B4-BE49-F238E27FC236}">
                <a16:creationId xmlns:a16="http://schemas.microsoft.com/office/drawing/2014/main" id="{5881B8EB-1467-EFD5-921E-ABF901A67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1766" t="20607" r="34122" b="18682"/>
          <a:stretch/>
        </p:blipFill>
        <p:spPr>
          <a:xfrm>
            <a:off x="0" y="1913103"/>
            <a:ext cx="15119350" cy="8778710"/>
          </a:xfrm>
          <a:prstGeom prst="rect">
            <a:avLst/>
          </a:prstGeom>
        </p:spPr>
      </p:pic>
      <p:grpSp>
        <p:nvGrpSpPr>
          <p:cNvPr id="220" name="Group 219">
            <a:extLst>
              <a:ext uri="{FF2B5EF4-FFF2-40B4-BE49-F238E27FC236}">
                <a16:creationId xmlns:a16="http://schemas.microsoft.com/office/drawing/2014/main" id="{F5FCD81F-30A4-9DE1-CF74-21E9771546DA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B9EEF43-B46D-2891-5276-788023757097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Google Shape;66;p14">
              <a:extLst>
                <a:ext uri="{FF2B5EF4-FFF2-40B4-BE49-F238E27FC236}">
                  <a16:creationId xmlns:a16="http://schemas.microsoft.com/office/drawing/2014/main" id="{65D7EA3A-C4DC-9DE6-E1C2-ADEFB47214F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9097356" y="2742859"/>
            <a:ext cx="2666602" cy="771806"/>
            <a:chOff x="4931664" y="3644337"/>
            <a:chExt cx="1533688" cy="56937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5409059" y="3644337"/>
              <a:ext cx="1056293" cy="256108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812FT / 250M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1"/>
            </p:cNvCxnSpPr>
            <p:nvPr/>
          </p:nvCxnSpPr>
          <p:spPr>
            <a:xfrm flipH="1">
              <a:off x="4931664" y="3772391"/>
              <a:ext cx="477395" cy="441319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E961965-48F8-9BFB-74DE-7FC030295BF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753243" y="4047355"/>
            <a:ext cx="58037" cy="11262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71;p20">
            <a:extLst>
              <a:ext uri="{FF2B5EF4-FFF2-40B4-BE49-F238E27FC236}">
                <a16:creationId xmlns:a16="http://schemas.microsoft.com/office/drawing/2014/main" id="{5C60A6DC-1AD0-B202-EF6E-D67AEE5B596F}"/>
              </a:ext>
            </a:extLst>
          </p:cNvPr>
          <p:cNvSpPr txBox="1"/>
          <p:nvPr/>
        </p:nvSpPr>
        <p:spPr>
          <a:xfrm>
            <a:off x="7487482" y="373780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03A0ACF-C6B1-D2AA-DA70-550814F5B00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10431287" y="7042017"/>
            <a:ext cx="654570" cy="61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71;p20">
            <a:extLst>
              <a:ext uri="{FF2B5EF4-FFF2-40B4-BE49-F238E27FC236}">
                <a16:creationId xmlns:a16="http://schemas.microsoft.com/office/drawing/2014/main" id="{FFFB6FDF-E451-069A-31E8-C9D5789D9D62}"/>
              </a:ext>
            </a:extLst>
          </p:cNvPr>
          <p:cNvSpPr txBox="1"/>
          <p:nvPr/>
        </p:nvSpPr>
        <p:spPr>
          <a:xfrm>
            <a:off x="11085857" y="689337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421EA9-715D-5BA3-68D4-FCD7E24C318D}"/>
              </a:ext>
            </a:extLst>
          </p:cNvPr>
          <p:cNvSpPr/>
          <p:nvPr/>
        </p:nvSpPr>
        <p:spPr>
          <a:xfrm rot="937988">
            <a:off x="6993013" y="5035710"/>
            <a:ext cx="3872291" cy="179492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9555223-7252-4F6B-E040-C38A6442128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4CC880-C024-6235-70CF-507FBFF0183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id="{D0C1EB2E-71E7-30F1-BA09-766033A870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FB5AE73-7830-95A9-EDC3-6EE5C0424A9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8C86869-E9D5-B29D-3960-0B571D92BE6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DE149EA-D0F2-2A10-69E7-E0CFC73D050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9662208-AA40-08B8-8738-F10AE6CF734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C10643A-465C-D2F9-DC2D-717FAB4948B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2CB7C10-611A-5684-59F3-57DCE2A645E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879868F1-A6FD-3E4E-2802-0EDBC0EA717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873271-DF91-39BA-2F14-89566A41F68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12C199D-CBD1-7598-F54D-4C8FCDD834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C231F13-AD5B-E2D3-1A41-9C54AA591B3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C8010A7-C4A3-ECC5-BC70-78A1F90A12C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6" name="Picture 1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D38C99F-A80E-D866-2518-BB5FD660C0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7" name="Rektangel 11">
              <a:extLst>
                <a:ext uri="{FF2B5EF4-FFF2-40B4-BE49-F238E27FC236}">
                  <a16:creationId xmlns:a16="http://schemas.microsoft.com/office/drawing/2014/main" id="{2414215A-8BFD-0CFC-0063-856F7ED0A6F6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F962881D-5A17-9A36-FEAE-29DCF6A8FF1D}"/>
              </a:ext>
            </a:extLst>
          </p:cNvPr>
          <p:cNvSpPr/>
          <p:nvPr/>
        </p:nvSpPr>
        <p:spPr>
          <a:xfrm>
            <a:off x="5578935" y="3122268"/>
            <a:ext cx="4348615" cy="4128512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2ED7571-171E-0DA2-0997-C4E195B7B4D7}"/>
              </a:ext>
            </a:extLst>
          </p:cNvPr>
          <p:cNvSpPr/>
          <p:nvPr/>
        </p:nvSpPr>
        <p:spPr>
          <a:xfrm>
            <a:off x="8256979" y="4981431"/>
            <a:ext cx="4348615" cy="4128512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0" name="Google Shape;196;p22">
            <a:extLst>
              <a:ext uri="{FF2B5EF4-FFF2-40B4-BE49-F238E27FC236}">
                <a16:creationId xmlns:a16="http://schemas.microsoft.com/office/drawing/2014/main" id="{54391BF7-B9CB-B81F-1E8B-DDDA733527BE}"/>
              </a:ext>
            </a:extLst>
          </p:cNvPr>
          <p:cNvSpPr txBox="1"/>
          <p:nvPr/>
        </p:nvSpPr>
        <p:spPr>
          <a:xfrm>
            <a:off x="11630564" y="5948120"/>
            <a:ext cx="2708220" cy="3364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GAS STORAGE 30m from DPI-1</a:t>
            </a:r>
            <a:endParaRPr sz="1000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88C485D-CDA5-7A8B-85DB-34D7A1871D63}"/>
              </a:ext>
            </a:extLst>
          </p:cNvPr>
          <p:cNvSpPr/>
          <p:nvPr/>
        </p:nvSpPr>
        <p:spPr>
          <a:xfrm>
            <a:off x="10485714" y="6334940"/>
            <a:ext cx="272858" cy="23641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4022FC9-3A70-8D42-38DC-76050CC59316}"/>
              </a:ext>
            </a:extLst>
          </p:cNvPr>
          <p:cNvCxnSpPr>
            <a:stCxn id="7" idx="3"/>
            <a:endCxn id="30" idx="1"/>
          </p:cNvCxnSpPr>
          <p:nvPr/>
        </p:nvCxnSpPr>
        <p:spPr>
          <a:xfrm flipV="1">
            <a:off x="10793680" y="6116337"/>
            <a:ext cx="836884" cy="3385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196;p22">
            <a:extLst>
              <a:ext uri="{FF2B5EF4-FFF2-40B4-BE49-F238E27FC236}">
                <a16:creationId xmlns:a16="http://schemas.microsoft.com/office/drawing/2014/main" id="{3F6215A8-BEFC-7287-59A7-56377BD95CB0}"/>
              </a:ext>
            </a:extLst>
          </p:cNvPr>
          <p:cNvSpPr txBox="1"/>
          <p:nvPr/>
        </p:nvSpPr>
        <p:spPr>
          <a:xfrm>
            <a:off x="3352684" y="7047839"/>
            <a:ext cx="2708220" cy="3364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GAS STORAGE 100m from DPI-2</a:t>
            </a:r>
            <a:endParaRPr sz="1000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AE5F55-C5A4-217C-4332-658AF7FB7EE1}"/>
              </a:ext>
            </a:extLst>
          </p:cNvPr>
          <p:cNvSpPr/>
          <p:nvPr/>
        </p:nvSpPr>
        <p:spPr>
          <a:xfrm>
            <a:off x="6675883" y="6284553"/>
            <a:ext cx="272858" cy="23641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98608D8-5B03-972B-EF2B-3EDB3717450A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6060904" y="6520966"/>
            <a:ext cx="751408" cy="6819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2074137206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INFRASTRUCTURE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GAS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30M from DPI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891F67-96D4-EB30-FE73-839B56FAAE46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F28E0D7-ABC8-9553-7B23-5CCDF4601AB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22B90E7-935D-499A-5F07-E117223A1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8D6C3B7-6B6D-2616-A33F-38B3FE837147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A7638E4-05EF-77DE-B595-365A80C0433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2975CD4-8F25-3088-7245-0E73E231E23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499CE5A-5820-77DF-AD6E-5BE6837E8AF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3E2F700-33C2-CC62-D224-843BA65236A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03AC191-7881-CF7B-1403-CA0C66102AB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30C35DE-5049-7DD6-CA04-7EEA22F17D8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290D19-E76A-C6D6-1A94-4E43A2AF63E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0F9FC6-7E74-3F7D-D165-3DCEF4EA3D3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0E91C6-E684-1C5E-A4CC-58183FF2A0D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F890B0-72F2-5DD3-2C12-359ED9834C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2B09A9F-7506-1643-2FC0-683F40069C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0C9BD9B9-9734-367F-EAA1-29F4BF0F6B13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erial view of a forest and a lake&#10;&#10;Description automatically generated">
            <a:extLst>
              <a:ext uri="{FF2B5EF4-FFF2-40B4-BE49-F238E27FC236}">
                <a16:creationId xmlns:a16="http://schemas.microsoft.com/office/drawing/2014/main" id="{D4763654-E5D7-6DF8-C6B3-4D900E6B3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8722" t="36275" r="44165" b="40143"/>
          <a:stretch/>
        </p:blipFill>
        <p:spPr>
          <a:xfrm>
            <a:off x="7940350" y="1897129"/>
            <a:ext cx="7179000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D386700-F388-2F49-EBC3-2EEDF8C28B5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1EA740A-BBE3-B12A-1079-F7F7B08D8B2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E88426C-4F9D-0787-819A-89D18ABF1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98BA0D0-6F44-E16F-026C-59937BB5CED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EA5CD15-BFF2-992E-168A-BBB00DDC751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CE1A390-F9F5-B2DE-E96A-3B93CC3E0A8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3207CC0-913C-7568-B4B4-E6902E19514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1B1BB51-E5DC-D0E1-0079-2A0DCB8C0CE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5D0209D-CDFC-98D2-2B78-9588B3758A1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79E3613-5864-6991-A6B9-889F1F2D5AC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48D57E-5189-649E-9800-37FCC18A28C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B3FE38-A54F-3D48-6D5C-EFE3131D612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C096FD-C431-2BD6-7F7E-3BAED75D902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66E496A-21F5-E39A-CA85-C9A4CE27B29A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A3634FB-BD65-7C07-E886-D8F7435139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id="{E7BD8E69-4972-D733-C258-D76BBFDE1AE5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897</Words>
  <Application>Microsoft Office PowerPoint</Application>
  <PresentationFormat>Custom</PresentationFormat>
  <Paragraphs>198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SRNTGT030  Olenogorsk West Air Defense Academy,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14</cp:revision>
  <dcterms:modified xsi:type="dcterms:W3CDTF">2025-01-09T15:36:30Z</dcterms:modified>
</cp:coreProperties>
</file>